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65" r:id="rId3"/>
    <p:sldId id="282" r:id="rId4"/>
    <p:sldId id="283" r:id="rId5"/>
    <p:sldId id="356" r:id="rId6"/>
    <p:sldId id="277" r:id="rId7"/>
    <p:sldId id="278" r:id="rId8"/>
    <p:sldId id="279" r:id="rId9"/>
    <p:sldId id="280" r:id="rId10"/>
    <p:sldId id="27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9C1"/>
    <a:srgbClr val="A8C1D7"/>
    <a:srgbClr val="89AAC5"/>
    <a:srgbClr val="C0B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March 5, 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9657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8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7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98293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March 5, 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287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99559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3643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3846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20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1657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233730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06CB2-00C9-4B96-A9CA-FC7D71178F73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7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F155AB-CAF7-4CC4-8EF1-E47315153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3986"/>
            <a:ext cx="12191999" cy="91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5492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767840" y="914400"/>
            <a:ext cx="8641080" cy="507492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026" y="1483591"/>
            <a:ext cx="10363200" cy="91757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ПРИЛОЖЕНИЕ</a:t>
            </a:r>
            <a:r>
              <a:rPr lang="ru-RU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01426" y="4988032"/>
            <a:ext cx="8534400" cy="175260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Марчук Иван Сергеевич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2626" y="1839708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0" b="1" dirty="0"/>
              <a:t>ПОМОЩНИК</a:t>
            </a:r>
          </a:p>
          <a:p>
            <a:pPr algn="ctr"/>
            <a:r>
              <a:rPr lang="ru-RU" sz="9600" b="1" dirty="0"/>
              <a:t> УЧИТЕЛЯ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316480" y="4886696"/>
            <a:ext cx="745236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5110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" y="-6621336"/>
            <a:ext cx="1221003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63071" y="5939219"/>
            <a:ext cx="676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Забываем про учеников</a:t>
            </a:r>
          </a:p>
        </p:txBody>
      </p:sp>
      <p:sp>
        <p:nvSpPr>
          <p:cNvPr id="24" name="Стрелка вниз 23"/>
          <p:cNvSpPr/>
          <p:nvPr/>
        </p:nvSpPr>
        <p:spPr>
          <a:xfrm>
            <a:off x="736892" y="5426334"/>
            <a:ext cx="4766719" cy="557106"/>
          </a:xfrm>
          <a:prstGeom prst="downArrow">
            <a:avLst>
              <a:gd name="adj1" fmla="val 50000"/>
              <a:gd name="adj2" fmla="val 2200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AutoShape 4" descr="blob:https://web.telegram.org/98651925-70eb-4cf3-97b8-e8f7379919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77" y="2152743"/>
            <a:ext cx="3912842" cy="2934632"/>
          </a:xfrm>
          <a:prstGeom prst="rect">
            <a:avLst/>
          </a:prstGeom>
        </p:spPr>
      </p:pic>
      <p:pic>
        <p:nvPicPr>
          <p:cNvPr id="1034" name="Picture 10" descr="https://sun1-2.userapi.com/c840637/v840637896/58815/rkurHl11pTY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94" y="2127481"/>
            <a:ext cx="3893431" cy="29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305800"/>
            <a:ext cx="11330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КАК ПОСЧИТАТЬ, СКОЛЬКО РАЗ ОТВЕТИЛ УЧЕНИК?</a:t>
            </a:r>
            <a:endParaRPr lang="ru-RU" sz="40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897630" y="1419595"/>
            <a:ext cx="24809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ЗАПИСАТЬ</a:t>
            </a:r>
            <a:endParaRPr lang="ru-RU" sz="4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7339871" y="1380260"/>
            <a:ext cx="3053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ЗАПОМНИТЬ</a:t>
            </a:r>
            <a:endParaRPr lang="ru-RU" sz="4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026" y="5485043"/>
            <a:ext cx="4731026" cy="5608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8271" y="5919845"/>
            <a:ext cx="676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Теряем время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72585" y="1380260"/>
            <a:ext cx="4731026" cy="4020812"/>
          </a:xfrm>
          <a:prstGeom prst="rect">
            <a:avLst/>
          </a:prstGeom>
          <a:noFill/>
          <a:ln w="73025">
            <a:solidFill>
              <a:srgbClr val="FFC000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475026" y="1419595"/>
            <a:ext cx="4731026" cy="4026113"/>
          </a:xfrm>
          <a:prstGeom prst="rect">
            <a:avLst/>
          </a:prstGeom>
          <a:noFill/>
          <a:ln w="73025">
            <a:solidFill>
              <a:srgbClr val="FFC000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93957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1223D-3051-4241-AECF-67996DE1C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23" y="365125"/>
            <a:ext cx="6492875" cy="64928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B63C08-57DD-44B3-823D-FA247059A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6492875" cy="64928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254875"/>
            <a:ext cx="12192000" cy="7620000"/>
          </a:xfrm>
          <a:prstGeom prst="rect">
            <a:avLst/>
          </a:prstGeom>
        </p:spPr>
      </p:pic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3599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8652" y="570906"/>
            <a:ext cx="2486891" cy="1325563"/>
          </a:xfrm>
        </p:spPr>
        <p:txBody>
          <a:bodyPr>
            <a:normAutofit/>
          </a:bodyPr>
          <a:lstStyle/>
          <a:p>
            <a:r>
              <a:rPr lang="ru-RU" sz="4000" b="1" dirty="0"/>
              <a:t>Решение -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150" y="5970577"/>
            <a:ext cx="39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ПОМОГАЕТ НИЧЕГО НЕ УПУСТИТЬ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62000" y="5625744"/>
            <a:ext cx="4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УЛУЧШАЮТ ВОСПРИЯТИЕ И НЕ ОТНИМАЮТ МНОГО ВРЕМЕНИ НА ПОНИМАНИЕ</a:t>
            </a:r>
          </a:p>
        </p:txBody>
      </p:sp>
      <p:cxnSp>
        <p:nvCxnSpPr>
          <p:cNvPr id="19" name="Соединительная линия уступом 18"/>
          <p:cNvCxnSpPr/>
          <p:nvPr/>
        </p:nvCxnSpPr>
        <p:spPr>
          <a:xfrm>
            <a:off x="1674172" y="3827774"/>
            <a:ext cx="2614384" cy="1381995"/>
          </a:xfrm>
          <a:prstGeom prst="bentConnector3">
            <a:avLst>
              <a:gd name="adj1" fmla="val 319"/>
            </a:avLst>
          </a:prstGeom>
          <a:ln w="34925" cap="flat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10800000" flipV="1">
            <a:off x="7814761" y="3640738"/>
            <a:ext cx="2402034" cy="1569031"/>
          </a:xfrm>
          <a:prstGeom prst="bentConnector3">
            <a:avLst>
              <a:gd name="adj1" fmla="val -613"/>
            </a:avLst>
          </a:prstGeom>
          <a:ln w="34925" cap="flat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2638781" y="1566834"/>
            <a:ext cx="6636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cs typeface="Arial" panose="020B0604020202020204" pitchFamily="34" charset="0"/>
              </a:rPr>
              <a:t>приложение со внутренней базой данных</a:t>
            </a:r>
            <a:r>
              <a:rPr lang="ru-RU" sz="2400" b="1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82131"/>
            <a:ext cx="12192000" cy="76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80" y="1350675"/>
            <a:ext cx="3564485" cy="35644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0" y="1650545"/>
            <a:ext cx="2503807" cy="2503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8340" y="4915160"/>
            <a:ext cx="173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ЭЛЕКТРОННЫЙ ДНЕВНИК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8332" y="4915160"/>
            <a:ext cx="1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КАРТИНКИ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4078547" y="5238325"/>
            <a:ext cx="375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Teacher’s assistant</a:t>
            </a:r>
            <a:endParaRPr lang="ru-RU" sz="3200" b="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D63F23-03EF-4804-9FD6-8D3BC66F8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482" y="2187325"/>
            <a:ext cx="3405036" cy="34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880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54465"/>
            <a:ext cx="1224143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" y="236835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КОНКУРЕНТНЫЕ ПРЕИМУЩЕСТВА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" y="4775534"/>
            <a:ext cx="11750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400" b="1" dirty="0"/>
          </a:p>
          <a:p>
            <a:pPr algn="ctr"/>
            <a:r>
              <a:rPr lang="ru-RU" sz="2400" b="1" dirty="0"/>
              <a:t>Есть только приложения, работающие как журнал, где надо сразу ставить оценку, но нет таких которые бы СЧИТАЛИ ОТВЕТЫ НА УРОКЕ.</a:t>
            </a:r>
          </a:p>
          <a:p>
            <a:pPr algn="ctr"/>
            <a:endParaRPr lang="ru-RU" sz="24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89" y="1236896"/>
            <a:ext cx="4011226" cy="3009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15" y="1236896"/>
            <a:ext cx="1962150" cy="30184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65" y="1225479"/>
            <a:ext cx="2049076" cy="30327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91" y="1225479"/>
            <a:ext cx="1962150" cy="30327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35750" y="4580903"/>
            <a:ext cx="1199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prstClr val="black"/>
                </a:solidFill>
              </a:rPr>
              <a:t>Среди приложений мало таких, которые помогают УЧИТЬ а не учиться.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163" y="5899690"/>
            <a:ext cx="7456054" cy="6401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D93A79-B6B6-4E5E-BCC4-662E8795F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579" y="1423257"/>
            <a:ext cx="1597251" cy="16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25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43478"/>
            <a:ext cx="12192000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36676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ЗАТРАТЫ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85396" y="5698198"/>
            <a:ext cx="5023556" cy="691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/>
              <a:t>ЛИЦЕНЗИЯ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1724" y="5620061"/>
            <a:ext cx="2388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РЕКЛАМА</a:t>
            </a:r>
            <a:endParaRPr lang="ru-RU" sz="40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60000"/>
                    </a14:imgEffect>
                    <a14:imgEffect>
                      <a14:brightnessContrast bright="4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1575830"/>
            <a:ext cx="3813199" cy="3813199"/>
          </a:xfrm>
          <a:prstGeom prst="ellipse">
            <a:avLst/>
          </a:prstGeom>
          <a:ln w="63500" cap="rnd">
            <a:solidFill>
              <a:srgbClr val="89AAC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346"/>
                    </a14:imgEffect>
                    <a14:imgEffect>
                      <a14:saturation sat="232000"/>
                    </a14:imgEffect>
                    <a14:imgEffect>
                      <a14:brightnessContrast bright="-10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4" y="1575830"/>
            <a:ext cx="3808021" cy="3808021"/>
          </a:xfrm>
          <a:prstGeom prst="ellipse">
            <a:avLst/>
          </a:prstGeom>
          <a:ln w="63500" cap="rnd">
            <a:solidFill>
              <a:srgbClr val="A8C1D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405317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24527"/>
            <a:ext cx="12192000" cy="69868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42C721-4416-42E6-B998-64EE11A5F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1867"/>
          <a:stretch/>
        </p:blipFill>
        <p:spPr>
          <a:xfrm>
            <a:off x="484632" y="362309"/>
            <a:ext cx="4722114" cy="6520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4D1910-514B-4D5E-A283-05D75AD25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6" b="24134"/>
          <a:stretch/>
        </p:blipFill>
        <p:spPr>
          <a:xfrm>
            <a:off x="5225034" y="481181"/>
            <a:ext cx="4897375" cy="652983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24990" y="261725"/>
            <a:ext cx="10972800" cy="1143000"/>
          </a:xfrm>
        </p:spPr>
        <p:txBody>
          <a:bodyPr/>
          <a:lstStyle/>
          <a:p>
            <a:r>
              <a:rPr lang="ru-RU" dirty="0"/>
              <a:t>Скачивания</a:t>
            </a:r>
          </a:p>
        </p:txBody>
      </p:sp>
    </p:spTree>
    <p:extLst>
      <p:ext uri="{BB962C8B-B14F-4D97-AF65-F5344CB8AC3E}">
        <p14:creationId xmlns:p14="http://schemas.microsoft.com/office/powerpoint/2010/main" val="248164280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65616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ЧЕМУ Я НАУЧИЛСЯ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6" y="2475195"/>
            <a:ext cx="4965039" cy="37235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35304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26" y="2475195"/>
            <a:ext cx="4964684" cy="3723513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424586" y="121751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ПРОГРАММИРОВАТЬ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2671415" y="127485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РАБОТАТЬ НАД ПРОЕКТАМИ</a:t>
            </a:r>
          </a:p>
        </p:txBody>
      </p:sp>
    </p:spTree>
    <p:extLst>
      <p:ext uri="{BB962C8B-B14F-4D97-AF65-F5344CB8AC3E}">
        <p14:creationId xmlns:p14="http://schemas.microsoft.com/office/powerpoint/2010/main" val="277938696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98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ПРИЛОЖЕНИЕ  </vt:lpstr>
      <vt:lpstr>Презентация PowerPoint</vt:lpstr>
      <vt:lpstr>Презентация PowerPoint</vt:lpstr>
      <vt:lpstr>Решение - </vt:lpstr>
      <vt:lpstr>КОНКУРЕНТНЫЕ ПРЕИМУЩЕСТВА</vt:lpstr>
      <vt:lpstr>ЗАТРАТЫ</vt:lpstr>
      <vt:lpstr>Скачивания</vt:lpstr>
      <vt:lpstr>ЧЕМУ Я НАУЧИЛСЯ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Марчук Иван Сергеевич</dc:creator>
  <cp:lastModifiedBy>Ivan</cp:lastModifiedBy>
  <cp:revision>59</cp:revision>
  <dcterms:created xsi:type="dcterms:W3CDTF">2017-11-20T19:51:48Z</dcterms:created>
  <dcterms:modified xsi:type="dcterms:W3CDTF">2023-03-05T13:50:35Z</dcterms:modified>
</cp:coreProperties>
</file>